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84287" autoAdjust="0"/>
  </p:normalViewPr>
  <p:slideViewPr>
    <p:cSldViewPr snapToGrid="0">
      <p:cViewPr varScale="1">
        <p:scale>
          <a:sx n="64" d="100"/>
          <a:sy n="64" d="100"/>
        </p:scale>
        <p:origin x="-571" y="-72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4213157-9D0D-4E4A-ABB6-1469C050C0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0D6E22B-5ABE-4CBD-BFFA-E5D1F2BB1F75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56983C-A255-472C-85FE-17BB39A7B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A5612-06F7-45F3-A8A4-46390C147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70FC4-D7E8-4A71-8319-D5CB16391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F22CD-44C5-4FFF-855B-F406347C2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82B5EA-5778-4257-9B98-F85A7C034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C64432-0508-4EC5-A7D5-9B1926BA3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B6C837-C8A9-4817-BD6B-A98AEFEDD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BB756A-D448-44A6-87E0-04CCB2777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00CBC-5DED-40BE-BBA6-694586900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466411-3531-44E4-9527-AB6658795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05226B6-D0C6-40FD-8F74-0C3098689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7821B7-832E-4A63-975F-C1ADFF03A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4" r:id="rId2"/>
    <p:sldLayoutId id="2147483889" r:id="rId3"/>
    <p:sldLayoutId id="2147483890" r:id="rId4"/>
    <p:sldLayoutId id="2147483891" r:id="rId5"/>
    <p:sldLayoutId id="2147483892" r:id="rId6"/>
    <p:sldLayoutId id="2147483885" r:id="rId7"/>
    <p:sldLayoutId id="2147483893" r:id="rId8"/>
    <p:sldLayoutId id="2147483894" r:id="rId9"/>
    <p:sldLayoutId id="2147483886" r:id="rId10"/>
    <p:sldLayoutId id="214748388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2nd Quarter 2013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Location: United States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(Repetitive motion, sprain/strain)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115400"/>
                <a:gridCol w="4113088"/>
                <a:gridCol w="115400"/>
                <a:gridCol w="1154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No Photo available.</a:t>
                      </a: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Repetitive motion injury to the hand and fingers from assembly processes. Employee required surgical intervention to repair trigger finger injury.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Training, chronic repetitive motion processes, inability to recognize hazards and risks associated with assembly processes,  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Re-evaluate assembly process and techniques,  revise operator training plan, risk assessment’s and JHA’s, use of ergonomic aids, lifting devices, tooling,</a:t>
                      </a:r>
                      <a:r>
                        <a:rPr lang="en-US" sz="1400" baseline="0" dirty="0" smtClean="0"/>
                        <a:t> job rotation, additional training assemblers on industrial ergonomics, stretching regimens, breaks, and repetitive motion hazard recognition.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95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8670</TotalTime>
  <Words>122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462</cp:revision>
  <cp:lastPrinted>2003-11-04T16:53:27Z</cp:lastPrinted>
  <dcterms:created xsi:type="dcterms:W3CDTF">2004-01-23T18:06:09Z</dcterms:created>
  <dcterms:modified xsi:type="dcterms:W3CDTF">2016-04-07T17:29:05Z</dcterms:modified>
</cp:coreProperties>
</file>